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3" r:id="rId6"/>
    <p:sldId id="262" r:id="rId7"/>
    <p:sldId id="267" r:id="rId8"/>
    <p:sldId id="266" r:id="rId9"/>
    <p:sldId id="261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4449" y="1193374"/>
            <a:ext cx="7481858" cy="28399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Физическая культура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…………..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Физическое воспитание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18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620688"/>
            <a:ext cx="8208912" cy="445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Отличие физического воспитания и физической культуры состоит в том, что что </a:t>
            </a:r>
            <a:r>
              <a:rPr lang="ru-RU" sz="2400" b="1" dirty="0">
                <a:latin typeface="Times New Roman"/>
                <a:ea typeface="Times New Roman"/>
              </a:rPr>
              <a:t>физическая культура </a:t>
            </a:r>
            <a:r>
              <a:rPr lang="ru-RU" sz="2400" dirty="0">
                <a:latin typeface="Times New Roman"/>
                <a:ea typeface="Times New Roman"/>
              </a:rPr>
              <a:t>– это понятие более высокой и общей категории, которая включает в себя различные процессы деятельности человека, в том числе и </a:t>
            </a:r>
            <a:r>
              <a:rPr lang="ru-RU" sz="2400" b="1" dirty="0">
                <a:latin typeface="Times New Roman"/>
                <a:ea typeface="Times New Roman"/>
              </a:rPr>
              <a:t>физическое воспитание.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</a:rPr>
              <a:t>Физическое  </a:t>
            </a:r>
            <a:r>
              <a:rPr lang="ru-RU" sz="2400" b="1" dirty="0">
                <a:latin typeface="Times New Roman"/>
                <a:ea typeface="Times New Roman"/>
              </a:rPr>
              <a:t>воспитание </a:t>
            </a:r>
            <a:r>
              <a:rPr lang="ru-RU" sz="2400" dirty="0">
                <a:latin typeface="Times New Roman"/>
                <a:ea typeface="Times New Roman"/>
              </a:rPr>
              <a:t>– это непосредственный процесс воздействия на человека, что в итоге влияет на саму физическую культуру человека. 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466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Физическая  культура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часть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культуры, представляющая собой совокупность ценностей, норм и знаний, создаваемых и используемых обществом в целях физического и интеллектуального развития способностей человека, совершенствования его двигательной активности и формирования здорового образа жизни, социальной адаптации путем физического воспитания, физической подготовки и физического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развития.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/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(в соответствии с Федеральным законом Российской Федерации от 4 декабря 2007 г. N 329-ФЗ «О физической культуре и спорте в Российской Федерации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96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568952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Физическая культура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-  это часть общей культуры, совокупность достижений общества в области физического совершенствования человека, накопленных в процессе общественно исторической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практики.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А. В.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Кенеман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Физическая культура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сфера социальной деятельности, направленная на сохранение и укрепление здоровья, развитие психофизических способностей человека в процессе осознанной двигательной активности.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Википедия)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3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Отличительная особенность 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изической культуры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целесообразная физическая активность человека, направленная на совершенствование его природных качеств и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способностей.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064285"/>
            <a:ext cx="820891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Физическая культура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направлена на «окультуривание» тела,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его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оздоровление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588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280920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Основными показателями состояния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физической культуры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 обществе являются: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</a:rPr>
              <a:t>степень овладения разнообразными двигательными умениями и навыками;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</a:rPr>
              <a:t>уровень знаний об организме, физическом состоянии, средствах воздействия на него и методах их применения;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/>
                <a:ea typeface="Times New Roman"/>
              </a:rPr>
              <a:t>готовность оказать помощь другим людям в оздоровлении и наличие для этого соответствующих знаний, умений, навыков.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43711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сознательные (осознанные) занятия разнообразными физическими упражнениями, большинство из которых придуманы или усовершенствованы самим человеком.</a:t>
            </a:r>
          </a:p>
        </p:txBody>
      </p:sp>
    </p:spTree>
    <p:extLst>
      <p:ext uri="{BB962C8B-B14F-4D97-AF65-F5344CB8AC3E}">
        <p14:creationId xmlns:p14="http://schemas.microsoft.com/office/powerpoint/2010/main" val="21869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8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Физическая культура</a:t>
            </a:r>
            <a:r>
              <a:rPr lang="ru-RU" sz="2400" dirty="0">
                <a:latin typeface="Times New Roman"/>
                <a:ea typeface="Calibri"/>
              </a:rPr>
              <a:t> — широкое понятие, тесно связанное с физическим воспитанием</a:t>
            </a:r>
            <a:r>
              <a:rPr lang="ru-RU" dirty="0">
                <a:latin typeface="Times New Roman"/>
                <a:ea typeface="Calibri"/>
              </a:rPr>
              <a:t>. </a:t>
            </a:r>
            <a:endParaRPr lang="ru-RU" dirty="0" smtClean="0">
              <a:latin typeface="Times New Roman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705" y="1916832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Физическое воспитание</a:t>
            </a:r>
            <a:r>
              <a:rPr lang="ru-RU" sz="2400" dirty="0">
                <a:latin typeface="Times New Roman"/>
                <a:ea typeface="Times New Roman"/>
              </a:rPr>
              <a:t> – процесс, направленный на воспитание личности, развитие физических возможностей человека, приобретение им умений и знаний в области физической культуры в целях формирования всесторонне развитого и физически здорового человека с высоким уровнем физической культуры</a:t>
            </a:r>
            <a:r>
              <a:rPr lang="ru-RU" sz="2400" dirty="0" smtClean="0">
                <a:latin typeface="Times New Roman"/>
                <a:ea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</a:rPr>
              <a:t>Физическое воспитание</a:t>
            </a:r>
            <a:r>
              <a:rPr lang="ru-RU" sz="2400" dirty="0" smtClean="0">
                <a:latin typeface="Times New Roman"/>
                <a:ea typeface="Times New Roman"/>
              </a:rPr>
              <a:t>— это педагогический процесс, на­правленный на формирование специальных знаний, умений и навыков, а также на развитие разносторонних физических спо­собностей человека.</a:t>
            </a:r>
          </a:p>
          <a:p>
            <a:pPr algn="just">
              <a:spcAft>
                <a:spcPts val="0"/>
              </a:spcAft>
            </a:pP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701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549" y="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физического воспитания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укрепление физического,  психического, социального здоровья, формирование базиса физической культуры личности.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20676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latin typeface="Times New Roman"/>
                <a:ea typeface="Calibri"/>
              </a:rPr>
              <a:t>Задачи:</a:t>
            </a:r>
          </a:p>
          <a:p>
            <a:pPr algn="just"/>
            <a:r>
              <a:rPr lang="ru-RU" sz="2400" b="1" dirty="0" smtClean="0">
                <a:latin typeface="Times New Roman"/>
                <a:ea typeface="Calibri"/>
              </a:rPr>
              <a:t>Оздоровительные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задачи имеют жизнеобеспечивающий смысл. Средствами реализации задач этой группы являются гигиенические и социально-бытовые факторы, полноценное питание, оздоровительные силы природы, рациональный режим жизни, физические упражнения.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4676" y="3573016"/>
            <a:ext cx="8553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направлены на развитие качеств личности и потребности в физическом совершенстве. Средствами реализации этих задач являются деятельность детей, игры, а также художественные средства (художественная литература, фольклор, кинофильмы, произведения музыкального и изобразительного искусства).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6016438"/>
            <a:ext cx="85689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Образовательны</a:t>
            </a:r>
            <a:r>
              <a:rPr lang="ru-RU" sz="2400" dirty="0">
                <a:latin typeface="Times New Roman"/>
                <a:ea typeface="Calibri"/>
              </a:rPr>
              <a:t>е задачи связаны с формированием у ребенка осознанного отношения к своему здоровью</a:t>
            </a:r>
            <a:r>
              <a:rPr lang="ru-RU" dirty="0">
                <a:latin typeface="Times New Roman"/>
                <a:ea typeface="Calibri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9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/>
                <a:ea typeface="Calibri"/>
              </a:rPr>
              <a:t>Дидактические принципы, </a:t>
            </a:r>
            <a:r>
              <a:rPr lang="ru-RU" sz="2400" dirty="0" smtClean="0">
                <a:latin typeface="Times New Roman"/>
                <a:ea typeface="Calibri"/>
              </a:rPr>
              <a:t>выражающие </a:t>
            </a:r>
            <a:r>
              <a:rPr lang="ru-RU" sz="2400" dirty="0">
                <a:latin typeface="Times New Roman"/>
                <a:ea typeface="Calibri"/>
              </a:rPr>
              <a:t>специфические закономерности физического </a:t>
            </a:r>
            <a:r>
              <a:rPr lang="ru-RU" sz="2400" dirty="0" smtClean="0">
                <a:latin typeface="Times New Roman"/>
                <a:ea typeface="Calibri"/>
              </a:rPr>
              <a:t>воспитания: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496944" cy="51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Принцип непрерывности </a:t>
            </a: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постепенного наращивания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-тренирующих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воздействий;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адаптивного сбалансирования динамики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нагрузок;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 цикличности;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Принцип  возрастной адекватности ;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Принцип всестороннего 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гармонического развития </a:t>
            </a: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личности;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оздоровительной направленности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единства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оптимального сочетания фронтальных, групповых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способов обучения.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96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8789" y="980728"/>
            <a:ext cx="806489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Основные средства физического воспитания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Физические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упражнения.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Природный фактор (для закаливания и укрепления организма – солнце, воздух и вода).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Гигиенический фактор (правильный режим, рациональное питание, гигиеническая обстановка, формирование культурно-гигиенических навыков).</a:t>
            </a:r>
            <a:endParaRPr lang="ru-RU" sz="24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1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161</TotalTime>
  <Words>566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</cp:lastModifiedBy>
  <cp:revision>13</cp:revision>
  <dcterms:created xsi:type="dcterms:W3CDTF">2021-10-12T09:25:42Z</dcterms:created>
  <dcterms:modified xsi:type="dcterms:W3CDTF">2021-11-24T20:02:21Z</dcterms:modified>
</cp:coreProperties>
</file>